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7" r:id="rId4"/>
    <p:sldId id="265" r:id="rId5"/>
    <p:sldId id="259" r:id="rId6"/>
    <p:sldId id="262" r:id="rId7"/>
    <p:sldId id="266" r:id="rId8"/>
    <p:sldId id="260" r:id="rId9"/>
    <p:sldId id="267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6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6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8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3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8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8582-8A58-4132-A4EC-EC2F984BAC1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tif"/><Relationship Id="rId7" Type="http://schemas.openxmlformats.org/officeDocument/2006/relationships/image" Target="../media/image2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"/><Relationship Id="rId5" Type="http://schemas.openxmlformats.org/officeDocument/2006/relationships/image" Target="../media/image3.tif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8BD0A-E399-4E8E-8665-A54019BD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03446"/>
            <a:ext cx="7766936" cy="2949824"/>
          </a:xfrm>
        </p:spPr>
        <p:txBody>
          <a:bodyPr>
            <a:normAutofit fontScale="90000"/>
          </a:bodyPr>
          <a:lstStyle/>
          <a:p>
            <a:r>
              <a:rPr lang="de-DE" dirty="0"/>
              <a:t>Automatisches ausschneiden </a:t>
            </a:r>
            <a:br>
              <a:rPr lang="de-DE" dirty="0"/>
            </a:br>
            <a:r>
              <a:rPr lang="de-DE" dirty="0"/>
              <a:t>von Bildern </a:t>
            </a:r>
            <a:br>
              <a:rPr lang="de-DE" dirty="0"/>
            </a:br>
            <a:r>
              <a:rPr lang="de-DE" dirty="0"/>
              <a:t>aus Fotoalben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8C10EE-81B2-4794-9DC6-38AF141E1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34604"/>
            <a:ext cx="7766936" cy="1096899"/>
          </a:xfrm>
        </p:spPr>
        <p:txBody>
          <a:bodyPr/>
          <a:lstStyle/>
          <a:p>
            <a:r>
              <a:rPr lang="de-DE" dirty="0"/>
              <a:t>Mariella Dreißig, Tom Eckardt, Stefan Bergmann</a:t>
            </a:r>
          </a:p>
        </p:txBody>
      </p:sp>
    </p:spTree>
    <p:extLst>
      <p:ext uri="{BB962C8B-B14F-4D97-AF65-F5344CB8AC3E}">
        <p14:creationId xmlns:p14="http://schemas.microsoft.com/office/powerpoint/2010/main" val="90193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3A9F2-5933-4249-B003-FA908214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9733C8-F8BF-4414-ADBC-1184EE97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664"/>
            <a:ext cx="8596668" cy="3880773"/>
          </a:xfrm>
        </p:spPr>
        <p:txBody>
          <a:bodyPr/>
          <a:lstStyle/>
          <a:p>
            <a:r>
              <a:rPr lang="de-DE" dirty="0"/>
              <a:t>Grobe Segmentierung</a:t>
            </a:r>
          </a:p>
          <a:p>
            <a:r>
              <a:rPr lang="de-DE" dirty="0"/>
              <a:t>Vergleich</a:t>
            </a:r>
          </a:p>
        </p:txBody>
      </p:sp>
    </p:spTree>
    <p:extLst>
      <p:ext uri="{BB962C8B-B14F-4D97-AF65-F5344CB8AC3E}">
        <p14:creationId xmlns:p14="http://schemas.microsoft.com/office/powerpoint/2010/main" val="312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B6F1-4963-4B94-AA67-DBB45B66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472C-3232-4178-A509-73B896C1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0514"/>
            <a:ext cx="8596668" cy="3880773"/>
          </a:xfrm>
        </p:spPr>
        <p:txBody>
          <a:bodyPr/>
          <a:lstStyle/>
          <a:p>
            <a:r>
              <a:rPr lang="de-DE" dirty="0"/>
              <a:t>Genaueres Ausschneiden der Bilder</a:t>
            </a:r>
          </a:p>
          <a:p>
            <a:pPr lvl="1"/>
            <a:r>
              <a:rPr lang="de-DE" dirty="0"/>
              <a:t>Rechtecke</a:t>
            </a:r>
          </a:p>
          <a:p>
            <a:pPr lvl="1"/>
            <a:r>
              <a:rPr lang="de-DE" dirty="0"/>
              <a:t>Ovale</a:t>
            </a:r>
          </a:p>
          <a:p>
            <a:r>
              <a:rPr lang="de-DE" dirty="0"/>
              <a:t>Rotieren der Bilder</a:t>
            </a:r>
          </a:p>
          <a:p>
            <a:r>
              <a:rPr lang="de-DE" dirty="0"/>
              <a:t>Konfigurationsdatei</a:t>
            </a:r>
          </a:p>
          <a:p>
            <a:r>
              <a:rPr lang="de-DE" dirty="0"/>
              <a:t>Gesichtsdetektion verbessern (anderer </a:t>
            </a:r>
            <a:r>
              <a:rPr lang="de-DE" dirty="0" err="1"/>
              <a:t>Classifier</a:t>
            </a:r>
            <a:r>
              <a:rPr lang="de-DE" dirty="0"/>
              <a:t>, andere Parameter)</a:t>
            </a:r>
          </a:p>
        </p:txBody>
      </p:sp>
    </p:spTree>
    <p:extLst>
      <p:ext uri="{BB962C8B-B14F-4D97-AF65-F5344CB8AC3E}">
        <p14:creationId xmlns:p14="http://schemas.microsoft.com/office/powerpoint/2010/main" val="31368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61DC7-84B3-4D96-9BCB-00387A99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B9D217-FEE2-4766-BC70-FED80F14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003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Erzeugen von Ground-Truth Bildern durch:</a:t>
            </a:r>
          </a:p>
          <a:p>
            <a:r>
              <a:rPr lang="de-DE" dirty="0"/>
              <a:t>Ausschneiden</a:t>
            </a:r>
          </a:p>
          <a:p>
            <a:r>
              <a:rPr lang="de-DE" dirty="0"/>
              <a:t>Rotieren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2B0FED-7F56-4F2F-B543-46C84384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93" y="3806665"/>
            <a:ext cx="3014472" cy="20147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84D290-1F12-4CEF-9A87-D9345F61B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07" y="3806665"/>
            <a:ext cx="3124200" cy="201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8D6CEC-AAE7-47C8-830D-3742345D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71" y="2788633"/>
            <a:ext cx="2017776" cy="30327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23A12C-180B-4DAD-BEE5-571FE8A2F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09" y="513080"/>
            <a:ext cx="198729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F110B6E-E667-4C0B-802F-547A938B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71" y="3529161"/>
            <a:ext cx="2177290" cy="31526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43A82D-ADDD-4195-B79E-0604942BC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21" y="332486"/>
            <a:ext cx="2017776" cy="29525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771DFD-3919-41AF-A3B1-4E555DBD8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-2" r="20" b="54741"/>
          <a:stretch/>
        </p:blipFill>
        <p:spPr>
          <a:xfrm>
            <a:off x="1512000" y="1349826"/>
            <a:ext cx="641150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B17281-22F3-48DE-98F1-A9F620AD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269" y="1426409"/>
            <a:ext cx="3330637" cy="22295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1C0310C-205F-4C9E-99CA-E6BEA390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81" y="4410664"/>
            <a:ext cx="2948014" cy="20177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532AD5-162D-4C02-94C6-1455F1D362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45166" r="20" b="120"/>
          <a:stretch/>
        </p:blipFill>
        <p:spPr>
          <a:xfrm>
            <a:off x="1512001" y="1349826"/>
            <a:ext cx="5541942" cy="54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A53E-DB5C-4B99-8CE2-0716431D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36AD6-A0ED-45D7-946B-9EBF3E53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de-DE" dirty="0"/>
              <a:t>Prozentualer Unterschied in der Größe des Bildes</a:t>
            </a:r>
          </a:p>
          <a:p>
            <a:r>
              <a:rPr lang="de-DE" dirty="0"/>
              <a:t>Prozentualer Unterschied in der Position von Merkmalen</a:t>
            </a:r>
          </a:p>
          <a:p>
            <a:pPr lvl="1"/>
            <a:r>
              <a:rPr lang="de-DE" dirty="0"/>
              <a:t>ORB um Merkmale zu entdecken</a:t>
            </a:r>
          </a:p>
          <a:p>
            <a:pPr lvl="1"/>
            <a:r>
              <a:rPr lang="de-DE" dirty="0"/>
              <a:t>Taugliche Merkmale auswählen</a:t>
            </a:r>
          </a:p>
          <a:p>
            <a:pPr lvl="1"/>
            <a:r>
              <a:rPr lang="de-DE" dirty="0"/>
              <a:t>Position der Merkmale anhand der Mitte der Bilder vergleichen</a:t>
            </a:r>
          </a:p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Index (SSIM)</a:t>
            </a:r>
          </a:p>
          <a:p>
            <a:pPr lvl="1"/>
            <a:r>
              <a:rPr lang="de-DE" dirty="0"/>
              <a:t>Bilder auf 64x64 Schrumpfen durch lineare Interpolation</a:t>
            </a:r>
          </a:p>
          <a:p>
            <a:pPr lvl="1"/>
            <a:r>
              <a:rPr lang="de-DE" dirty="0"/>
              <a:t>SSIM darauf berechnen</a:t>
            </a:r>
          </a:p>
        </p:txBody>
      </p:sp>
    </p:spTree>
    <p:extLst>
      <p:ext uri="{BB962C8B-B14F-4D97-AF65-F5344CB8AC3E}">
        <p14:creationId xmlns:p14="http://schemas.microsoft.com/office/powerpoint/2010/main" val="24363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D871D8-A0F1-48A0-9732-A0CD4510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1559715"/>
            <a:ext cx="999667" cy="14627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FC243C-BAB2-4A14-ABD2-596C0BF4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3283192"/>
            <a:ext cx="999667" cy="14259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D02580-5FA6-4A25-8B99-A203FC568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765" y="1559716"/>
            <a:ext cx="1010222" cy="1462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F97ADB-4D95-4B4C-BE02-D33EFA4A5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02" y="3283193"/>
            <a:ext cx="948691" cy="1425904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8323316-6D5B-4A43-8C4E-7731F50CD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211438"/>
              </p:ext>
            </p:extLst>
          </p:nvPr>
        </p:nvGraphicFramePr>
        <p:xfrm>
          <a:off x="677334" y="1986056"/>
          <a:ext cx="5847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73">
                  <a:extLst>
                    <a:ext uri="{9D8B030D-6E8A-4147-A177-3AD203B41FA5}">
                      <a16:colId xmlns:a16="http://schemas.microsoft.com/office/drawing/2014/main" val="137851677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329317664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885569851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417618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8453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33D2C66F-EADF-442D-8FB9-C1C977643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73" y="5227875"/>
            <a:ext cx="1842173" cy="12312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9D3B66-3663-4F7A-8025-9213B7D38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2" y="5258166"/>
            <a:ext cx="1842173" cy="1189774"/>
          </a:xfrm>
          <a:prstGeom prst="rect">
            <a:avLst/>
          </a:prstGeom>
        </p:spPr>
      </p:pic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BD86962-1125-4998-AB6D-8C3D38CCE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1" y="5242055"/>
            <a:ext cx="1842174" cy="12331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A52F364-FEA9-446D-8131-1DCCBF96D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40" y="5227875"/>
            <a:ext cx="1842173" cy="126088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95842BC-306C-41A3-857E-0E81508A5153}"/>
              </a:ext>
            </a:extLst>
          </p:cNvPr>
          <p:cNvSpPr/>
          <p:nvPr/>
        </p:nvSpPr>
        <p:spPr>
          <a:xfrm>
            <a:off x="7644558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A4E985E-558B-4175-ADAB-B2487FE7E88B}"/>
              </a:ext>
            </a:extLst>
          </p:cNvPr>
          <p:cNvSpPr/>
          <p:nvPr/>
        </p:nvSpPr>
        <p:spPr>
          <a:xfrm>
            <a:off x="9570762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D1E0A4-1468-41BA-9014-5E5BDA782087}"/>
              </a:ext>
            </a:extLst>
          </p:cNvPr>
          <p:cNvSpPr/>
          <p:nvPr/>
        </p:nvSpPr>
        <p:spPr>
          <a:xfrm>
            <a:off x="5536734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8DBB994-1F41-46F5-935E-976821D05E6C}"/>
              </a:ext>
            </a:extLst>
          </p:cNvPr>
          <p:cNvSpPr/>
          <p:nvPr/>
        </p:nvSpPr>
        <p:spPr>
          <a:xfrm>
            <a:off x="731225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8F0BF1-1405-4B9C-91BF-6BD4CE7C577D}"/>
              </a:ext>
            </a:extLst>
          </p:cNvPr>
          <p:cNvSpPr txBox="1"/>
          <p:nvPr/>
        </p:nvSpPr>
        <p:spPr>
          <a:xfrm>
            <a:off x="677334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F01DB1-7122-4EB1-8315-346C7DB525AD}"/>
              </a:ext>
            </a:extLst>
          </p:cNvPr>
          <p:cNvSpPr txBox="1"/>
          <p:nvPr/>
        </p:nvSpPr>
        <p:spPr>
          <a:xfrm>
            <a:off x="5517159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B24ADCC-A100-4522-B086-856909311585}"/>
              </a:ext>
            </a:extLst>
          </p:cNvPr>
          <p:cNvSpPr txBox="1"/>
          <p:nvPr/>
        </p:nvSpPr>
        <p:spPr>
          <a:xfrm>
            <a:off x="7300679" y="451338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1992ED-ED73-4628-8F71-319A9D29758A}"/>
              </a:ext>
            </a:extLst>
          </p:cNvPr>
          <p:cNvSpPr txBox="1"/>
          <p:nvPr/>
        </p:nvSpPr>
        <p:spPr>
          <a:xfrm>
            <a:off x="9247384" y="449645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520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E2E64-2B62-4DA0-A6CF-4CE2D81C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406F8-0C8C-4280-8053-EAB7A0D6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Modul: Haar </a:t>
            </a:r>
            <a:r>
              <a:rPr lang="de-DE" dirty="0" err="1"/>
              <a:t>Classifier</a:t>
            </a:r>
            <a:r>
              <a:rPr lang="de-DE" dirty="0"/>
              <a:t> (trainiert mit mitgeliefertem Datensatz)</a:t>
            </a:r>
          </a:p>
          <a:p>
            <a:pPr marL="457200" lvl="1" indent="0">
              <a:buNone/>
            </a:pPr>
            <a:r>
              <a:rPr lang="de-DE" dirty="0"/>
              <a:t>+ Hohe Genauigkeit</a:t>
            </a:r>
          </a:p>
          <a:p>
            <a:pPr marL="457200" lvl="1" indent="0">
              <a:buNone/>
            </a:pPr>
            <a:r>
              <a:rPr lang="de-DE" dirty="0"/>
              <a:t>+ Niedrige </a:t>
            </a:r>
            <a:r>
              <a:rPr lang="de-DE" dirty="0" err="1"/>
              <a:t>false</a:t>
            </a:r>
            <a:r>
              <a:rPr lang="de-DE" dirty="0"/>
              <a:t> positive Rate</a:t>
            </a:r>
          </a:p>
          <a:p>
            <a:pPr lvl="1">
              <a:buFontTx/>
              <a:buChar char="-"/>
            </a:pPr>
            <a:r>
              <a:rPr lang="de-DE" dirty="0"/>
              <a:t>Komplex und langsam</a:t>
            </a:r>
          </a:p>
          <a:p>
            <a:pPr lvl="1">
              <a:buFontTx/>
              <a:buChar char="-"/>
            </a:pPr>
            <a:r>
              <a:rPr lang="de-DE" dirty="0"/>
              <a:t>Weniger robust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7795FD-373F-4031-99A5-0BFB7C2E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100975"/>
            <a:ext cx="3752427" cy="2489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A3F27B-F994-4CF1-9BA4-C518FA685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88" y="2599553"/>
            <a:ext cx="2759766" cy="39906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6F082-2273-4D92-945D-FB9B5C07A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93" y="4060791"/>
            <a:ext cx="3483563" cy="25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5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F14A-C6A1-40D8-90BE-BFD245F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Segmentierung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392A1D-9EA1-4966-8E7F-0B977E7FD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Kanten werden nicht vollständig erkannt</a:t>
            </a:r>
          </a:p>
          <a:p>
            <a:r>
              <a:rPr lang="de-DE" dirty="0"/>
              <a:t>Bild verschwimmt mit dem Hintergrund</a:t>
            </a:r>
          </a:p>
          <a:p>
            <a:r>
              <a:rPr lang="de-DE" dirty="0"/>
              <a:t>Viele Konfigurationen die man verändern kann für bessere Ergebnisse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E2E64-2B62-4DA0-A6CF-4CE2D81C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Gesichtserkennung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9045BC-CCDB-44E1-B50B-2BF5A8A0F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20" y="2556920"/>
            <a:ext cx="2615054" cy="348444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52832A6-1670-408C-8921-4407F59D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675466" cy="3880773"/>
          </a:xfrm>
        </p:spPr>
        <p:txBody>
          <a:bodyPr/>
          <a:lstStyle/>
          <a:p>
            <a:r>
              <a:rPr lang="de-DE" dirty="0"/>
              <a:t>Starke Okklusionen	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5E66C34-BA6B-4236-B826-A7D2FA4BFA4D}"/>
              </a:ext>
            </a:extLst>
          </p:cNvPr>
          <p:cNvSpPr txBox="1">
            <a:spLocks/>
          </p:cNvSpPr>
          <p:nvPr/>
        </p:nvSpPr>
        <p:spPr>
          <a:xfrm>
            <a:off x="3127020" y="2160588"/>
            <a:ext cx="26754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Licht/Schatten	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6CB38D6-962F-40B8-A3ED-0AB430CF5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56920"/>
            <a:ext cx="2381310" cy="3484440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E430D72-0107-408D-92B6-FFB81F671C01}"/>
              </a:ext>
            </a:extLst>
          </p:cNvPr>
          <p:cNvSpPr txBox="1">
            <a:spLocks/>
          </p:cNvSpPr>
          <p:nvPr/>
        </p:nvSpPr>
        <p:spPr>
          <a:xfrm>
            <a:off x="5802486" y="2160587"/>
            <a:ext cx="26754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Zu verschwommen	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5BBAC1-32B4-4824-952F-7C32FF9DE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86" y="2528698"/>
            <a:ext cx="5196381" cy="35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90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198</Words>
  <Application>Microsoft Office PowerPoint</Application>
  <PresentationFormat>Breitbild</PresentationFormat>
  <Paragraphs>65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Facette</vt:lpstr>
      <vt:lpstr>Automatisches ausschneiden  von Bildern  aus Fotoalben</vt:lpstr>
      <vt:lpstr>Testdaten</vt:lpstr>
      <vt:lpstr>Grobe Segmentierung von Bildern</vt:lpstr>
      <vt:lpstr>Grobe Segmentierung von Bildern</vt:lpstr>
      <vt:lpstr>Vergleich von Testdaten mit unseren Ergebnissen</vt:lpstr>
      <vt:lpstr>Vergleich von Testdaten mit unseren Ergebnissen</vt:lpstr>
      <vt:lpstr>Gesichtserkennung</vt:lpstr>
      <vt:lpstr>Probleme Segmentierung</vt:lpstr>
      <vt:lpstr>Probleme Gesichtserkennung</vt:lpstr>
      <vt:lpstr>Live Demonstration</vt:lpstr>
      <vt:lpstr>Nächsten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Ausschneiden von Bildern und Erkennen von Gesichtern aus Fotoalbumseiten</dc:title>
  <dc:creator>Stefan Bergmann</dc:creator>
  <cp:lastModifiedBy>Mariella Dreissig</cp:lastModifiedBy>
  <cp:revision>59</cp:revision>
  <dcterms:created xsi:type="dcterms:W3CDTF">2018-05-15T05:18:57Z</dcterms:created>
  <dcterms:modified xsi:type="dcterms:W3CDTF">2018-06-20T16:50:05Z</dcterms:modified>
</cp:coreProperties>
</file>